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i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linoispta.org/" TargetMode="External"/><Relationship Id="rId3" Type="http://schemas.openxmlformats.org/officeDocument/2006/relationships/hyperlink" Target="mailto:Margie.Harris@illinois.gov" TargetMode="External"/><Relationship Id="rId7" Type="http://schemas.openxmlformats.org/officeDocument/2006/relationships/hyperlink" Target="http://www.ccsso.org/Who_We_Are/Meet_the_Chiefs.html?State=Illinois%20State%20Board%20of%20Education" TargetMode="External"/><Relationship Id="rId12" Type="http://schemas.openxmlformats.org/officeDocument/2006/relationships/image" Target="../media/image25.png"/><Relationship Id="rId2" Type="http://schemas.openxmlformats.org/officeDocument/2006/relationships/hyperlink" Target="mailto:jgerdes@isbe.net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isbe.net/Pages/Physical-Education-and-Health.aspx" TargetMode="External"/><Relationship Id="rId11" Type="http://schemas.openxmlformats.org/officeDocument/2006/relationships/hyperlink" Target="http://www.illinois.gov/gov/Pages/default.aspx" TargetMode="External"/><Relationship Id="rId5" Type="http://schemas.openxmlformats.org/officeDocument/2006/relationships/hyperlink" Target="http://www.isbe.net/" TargetMode="External"/><Relationship Id="rId10" Type="http://schemas.openxmlformats.org/officeDocument/2006/relationships/hyperlink" Target="http://www.ilprincipals.org/" TargetMode="External"/><Relationship Id="rId4" Type="http://schemas.openxmlformats.org/officeDocument/2006/relationships/hyperlink" Target="https://www.isbe.net/Pages/ESSA.aspx" TargetMode="External"/><Relationship Id="rId9" Type="http://schemas.openxmlformats.org/officeDocument/2006/relationships/hyperlink" Target="http://www.iasaedu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ILLINOIS!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13603" r="21397" b="44486"/>
          <a:stretch/>
        </p:blipFill>
        <p:spPr bwMode="auto">
          <a:xfrm>
            <a:off x="887506" y="-1"/>
            <a:ext cx="10344088" cy="336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33454" r="54064" b="15442"/>
          <a:stretch/>
        </p:blipFill>
        <p:spPr bwMode="auto">
          <a:xfrm>
            <a:off x="3357155" y="3002536"/>
            <a:ext cx="5109882" cy="37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1213" r="53428" b="67463"/>
          <a:stretch/>
        </p:blipFill>
        <p:spPr bwMode="auto">
          <a:xfrm>
            <a:off x="175276" y="3711388"/>
            <a:ext cx="3181879" cy="155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Illinois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0658" y="4658421"/>
            <a:ext cx="470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www.iahperd.org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434" t="10218" r="38539" b="81310"/>
          <a:stretch/>
        </p:blipFill>
        <p:spPr>
          <a:xfrm>
            <a:off x="1476375" y="2009775"/>
            <a:ext cx="8696326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Illinois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93729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Jessica Gerdes</a:t>
            </a:r>
            <a:r>
              <a:rPr lang="en-US" sz="2000" dirty="0"/>
              <a:t>, Dept of Ed HPE Specialist, 312-814-8252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Margie Harris</a:t>
            </a:r>
            <a:r>
              <a:rPr lang="en-US" sz="2000" dirty="0"/>
              <a:t>, Dept of Health PA Specialist, 217-782-3300</a:t>
            </a:r>
          </a:p>
          <a:p>
            <a:r>
              <a:rPr lang="en-US" sz="2400" dirty="0"/>
              <a:t>Illinois State Board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Illinois State Board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Board of Education, Physical Development &amp; Health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Illinois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Illinois School Administrators</a:t>
            </a:r>
            <a:br>
              <a:rPr lang="en-US" sz="2000" b="1" dirty="0"/>
            </a:br>
            <a:r>
              <a:rPr lang="en-US" sz="2000" b="1" u="sng" dirty="0">
                <a:hlinkClick r:id="rId10"/>
              </a:rPr>
              <a:t>Illinois School Principals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Governor Bruce Rauner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1309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Illinois AHPERD Advocates for YOU!</vt:lpstr>
      <vt:lpstr>Illinois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167</cp:revision>
  <dcterms:created xsi:type="dcterms:W3CDTF">2015-10-25T21:50:48Z</dcterms:created>
  <dcterms:modified xsi:type="dcterms:W3CDTF">2017-06-14T15:54:13Z</dcterms:modified>
</cp:coreProperties>
</file>